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7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SAMPLE CHART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66700"/>
            <a:ext cx="8534400" cy="6388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35400" y="3073400"/>
            <a:ext cx="4965700" cy="6096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7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70200" y="1524000"/>
            <a:ext cx="6273800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70200" y="1828800"/>
            <a:ext cx="5816600" cy="42973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quote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0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313A-F6AD-8D47-A9DA-4C71066ABE6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F712-2A56-444D-955E-2E36953C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50" r:id="rId3"/>
    <p:sldLayoutId id="214748364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2983230"/>
            <a:ext cx="264160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200" y="3048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Photo, Text, Quote Page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1200" y="3950060"/>
            <a:ext cx="3492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Lorem</a:t>
            </a:r>
            <a:r>
              <a:rPr lang="en-US" sz="1200" dirty="0" smtClean="0"/>
              <a:t> </a:t>
            </a:r>
            <a:r>
              <a:rPr lang="en-US" sz="1200" dirty="0" err="1" smtClean="0"/>
              <a:t>ipsum</a:t>
            </a:r>
            <a:r>
              <a:rPr lang="en-US" sz="1200" dirty="0" smtClean="0"/>
              <a:t>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, </a:t>
            </a:r>
            <a:r>
              <a:rPr lang="en-US" sz="1200" dirty="0" err="1" smtClean="0"/>
              <a:t>sed</a:t>
            </a:r>
            <a:r>
              <a:rPr lang="en-US" sz="1200" dirty="0" smtClean="0"/>
              <a:t> do </a:t>
            </a:r>
            <a:r>
              <a:rPr lang="en-US" sz="1200" dirty="0" err="1" smtClean="0"/>
              <a:t>eiusmod</a:t>
            </a:r>
            <a:r>
              <a:rPr lang="en-US" sz="1200" dirty="0" smtClean="0"/>
              <a:t> </a:t>
            </a:r>
            <a:r>
              <a:rPr lang="en-US" sz="1200" dirty="0" err="1" smtClean="0"/>
              <a:t>tempor</a:t>
            </a:r>
            <a:r>
              <a:rPr lang="en-US" sz="1200" dirty="0" smtClean="0"/>
              <a:t> </a:t>
            </a:r>
            <a:r>
              <a:rPr lang="en-US" sz="1200" dirty="0" err="1" smtClean="0"/>
              <a:t>incididunt</a:t>
            </a:r>
            <a:r>
              <a:rPr lang="en-US" sz="1200" dirty="0" smtClean="0"/>
              <a:t>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labore</a:t>
            </a:r>
            <a:r>
              <a:rPr lang="en-US" sz="1200" dirty="0" smtClean="0"/>
              <a:t> et </a:t>
            </a:r>
            <a:r>
              <a:rPr lang="en-US" sz="1200" dirty="0" err="1" smtClean="0"/>
              <a:t>dolore</a:t>
            </a:r>
            <a:r>
              <a:rPr lang="en-US" sz="1200" dirty="0" smtClean="0"/>
              <a:t> magna </a:t>
            </a:r>
            <a:r>
              <a:rPr lang="en-US" sz="1200" dirty="0" err="1" smtClean="0"/>
              <a:t>aliqua</a:t>
            </a:r>
            <a:r>
              <a:rPr lang="en-US" sz="1200" dirty="0" smtClean="0"/>
              <a:t>.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enim</a:t>
            </a:r>
            <a:r>
              <a:rPr lang="en-US" sz="1200" dirty="0" smtClean="0"/>
              <a:t> ad minim </a:t>
            </a:r>
            <a:r>
              <a:rPr lang="en-US" sz="1200" dirty="0" err="1" smtClean="0"/>
              <a:t>veniam</a:t>
            </a:r>
            <a:r>
              <a:rPr lang="en-US" sz="1200" dirty="0" smtClean="0"/>
              <a:t>, </a:t>
            </a:r>
            <a:r>
              <a:rPr lang="en-US" sz="1200" dirty="0" err="1" smtClean="0"/>
              <a:t>quis</a:t>
            </a:r>
            <a:r>
              <a:rPr lang="en-US" sz="1200" dirty="0" smtClean="0"/>
              <a:t> </a:t>
            </a:r>
            <a:r>
              <a:rPr lang="en-US" sz="1200" dirty="0" err="1" smtClean="0"/>
              <a:t>nostrud</a:t>
            </a:r>
            <a:r>
              <a:rPr lang="en-US" sz="1200" dirty="0" smtClean="0"/>
              <a:t> exercitation </a:t>
            </a:r>
            <a:r>
              <a:rPr lang="en-US" sz="1200" dirty="0" err="1" smtClean="0"/>
              <a:t>ullamco</a:t>
            </a:r>
            <a:r>
              <a:rPr lang="en-US" sz="1200" dirty="0" smtClean="0"/>
              <a:t> </a:t>
            </a:r>
            <a:r>
              <a:rPr lang="en-US" sz="1200" dirty="0" err="1" smtClean="0"/>
              <a:t>laboris</a:t>
            </a:r>
            <a:r>
              <a:rPr lang="en-US" sz="1200" dirty="0" smtClean="0"/>
              <a:t> nisi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aliquip</a:t>
            </a:r>
            <a:r>
              <a:rPr lang="en-US" sz="1200" dirty="0" smtClean="0"/>
              <a:t> ex </a:t>
            </a:r>
            <a:r>
              <a:rPr lang="en-US" sz="1200" dirty="0" err="1" smtClean="0"/>
              <a:t>ea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</a:t>
            </a:r>
            <a:r>
              <a:rPr lang="en-US" sz="1200" dirty="0" err="1" smtClean="0"/>
              <a:t>consequat</a:t>
            </a:r>
            <a:r>
              <a:rPr lang="en-US" sz="1200" dirty="0" smtClean="0"/>
              <a:t>. </a:t>
            </a:r>
          </a:p>
          <a:p>
            <a:endParaRPr lang="en-US" sz="1200" dirty="0"/>
          </a:p>
          <a:p>
            <a:r>
              <a:rPr lang="en-US" sz="1200" dirty="0" err="1" smtClean="0"/>
              <a:t>Duis</a:t>
            </a:r>
            <a:r>
              <a:rPr lang="en-US" sz="1200" dirty="0" smtClean="0"/>
              <a:t> </a:t>
            </a:r>
            <a:r>
              <a:rPr lang="en-US" sz="1200" dirty="0" err="1" smtClean="0"/>
              <a:t>aute</a:t>
            </a:r>
            <a:r>
              <a:rPr lang="en-US" sz="1200" dirty="0" smtClean="0"/>
              <a:t> </a:t>
            </a:r>
            <a:r>
              <a:rPr lang="en-US" sz="1200" dirty="0" err="1" smtClean="0"/>
              <a:t>irure</a:t>
            </a:r>
            <a:r>
              <a:rPr lang="en-US" sz="1200" dirty="0" smtClean="0"/>
              <a:t> dolor in </a:t>
            </a:r>
            <a:r>
              <a:rPr lang="en-US" sz="1200" dirty="0" err="1" smtClean="0"/>
              <a:t>reprehenderit</a:t>
            </a:r>
            <a:r>
              <a:rPr lang="en-US" sz="1200" dirty="0" smtClean="0"/>
              <a:t> in </a:t>
            </a:r>
            <a:r>
              <a:rPr lang="en-US" sz="1200" dirty="0" err="1" smtClean="0"/>
              <a:t>voluptate</a:t>
            </a:r>
            <a:r>
              <a:rPr lang="en-US" sz="1200" dirty="0" smtClean="0"/>
              <a:t> </a:t>
            </a:r>
            <a:r>
              <a:rPr lang="en-US" sz="1200" dirty="0" err="1" smtClean="0"/>
              <a:t>velit</a:t>
            </a:r>
            <a:r>
              <a:rPr lang="en-US" sz="1200" dirty="0" smtClean="0"/>
              <a:t> </a:t>
            </a:r>
            <a:r>
              <a:rPr lang="en-US" sz="1200" dirty="0" err="1" smtClean="0"/>
              <a:t>esse</a:t>
            </a:r>
            <a:r>
              <a:rPr lang="en-US" sz="1200" dirty="0" smtClean="0"/>
              <a:t> </a:t>
            </a:r>
            <a:r>
              <a:rPr lang="en-US" sz="1200" dirty="0" err="1" smtClean="0"/>
              <a:t>cillum</a:t>
            </a:r>
            <a:r>
              <a:rPr lang="en-US" sz="1200" dirty="0" smtClean="0"/>
              <a:t> </a:t>
            </a:r>
            <a:r>
              <a:rPr lang="en-US" sz="1200" dirty="0" err="1" smtClean="0"/>
              <a:t>dolore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 </a:t>
            </a:r>
            <a:r>
              <a:rPr lang="en-US" sz="1200" dirty="0" err="1" smtClean="0"/>
              <a:t>fugiat</a:t>
            </a:r>
            <a:r>
              <a:rPr lang="en-US" sz="1200" dirty="0" smtClean="0"/>
              <a:t> </a:t>
            </a:r>
            <a:r>
              <a:rPr lang="en-US" sz="1200" dirty="0" err="1" smtClean="0"/>
              <a:t>nulla</a:t>
            </a:r>
            <a:r>
              <a:rPr lang="en-US" sz="1200" dirty="0" smtClean="0"/>
              <a:t> </a:t>
            </a:r>
            <a:r>
              <a:rPr lang="en-US" sz="1200" dirty="0" err="1" smtClean="0"/>
              <a:t>pariatur</a:t>
            </a:r>
            <a:r>
              <a:rPr lang="en-US" sz="1200" dirty="0" smtClean="0"/>
              <a:t>.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enim</a:t>
            </a:r>
            <a:r>
              <a:rPr lang="en-US" sz="1200" dirty="0" smtClean="0"/>
              <a:t> ad minim </a:t>
            </a:r>
            <a:r>
              <a:rPr lang="en-US" sz="1200" dirty="0" err="1" smtClean="0"/>
              <a:t>veniam</a:t>
            </a:r>
            <a:r>
              <a:rPr lang="en-US" sz="1200" dirty="0" smtClean="0"/>
              <a:t>, </a:t>
            </a:r>
            <a:r>
              <a:rPr lang="en-US" sz="1200" dirty="0" err="1" smtClean="0"/>
              <a:t>quis</a:t>
            </a:r>
            <a:r>
              <a:rPr lang="en-US" sz="1200" dirty="0" smtClean="0"/>
              <a:t> </a:t>
            </a:r>
            <a:r>
              <a:rPr lang="en-US" sz="1200" dirty="0" err="1" smtClean="0"/>
              <a:t>nostrud</a:t>
            </a:r>
            <a:r>
              <a:rPr lang="en-US" sz="1200" dirty="0" smtClean="0"/>
              <a:t> exercitation </a:t>
            </a:r>
            <a:r>
              <a:rPr lang="en-US" sz="1200" dirty="0" err="1" smtClean="0"/>
              <a:t>ullamco</a:t>
            </a:r>
            <a:r>
              <a:rPr lang="en-US" sz="1200" dirty="0" smtClean="0"/>
              <a:t> </a:t>
            </a:r>
            <a:r>
              <a:rPr lang="en-US" sz="1200" dirty="0" err="1" smtClean="0"/>
              <a:t>laboris</a:t>
            </a:r>
            <a:r>
              <a:rPr lang="en-US" sz="1200" dirty="0" smtClean="0"/>
              <a:t> nisi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aliquip</a:t>
            </a:r>
            <a:r>
              <a:rPr lang="en-US" sz="1200" dirty="0" smtClean="0"/>
              <a:t> ex </a:t>
            </a:r>
            <a:r>
              <a:rPr lang="en-US" sz="1200" dirty="0" err="1" smtClean="0"/>
              <a:t>ea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</a:t>
            </a:r>
            <a:r>
              <a:rPr lang="en-US" sz="1200" dirty="0" err="1" smtClean="0"/>
              <a:t>consequat</a:t>
            </a:r>
            <a:r>
              <a:rPr lang="en-US" sz="1200" dirty="0" smtClean="0"/>
              <a:t>. </a:t>
            </a:r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11200" y="990601"/>
            <a:ext cx="8001000" cy="259663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6900" y="2150419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Horizontal Photo Here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0400" y="4394560"/>
            <a:ext cx="424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Lorem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ipsum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dolor sit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amet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,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consectetur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adipiscing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elit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,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sed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do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eiusmod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tempor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incididunt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ut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labore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et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dolore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magna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aliqua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.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Ut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enim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ad minim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veniam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,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quis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nostrud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exercitation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ullamco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laboris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nisi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ut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aliquip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ex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ea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commodo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 </a:t>
            </a:r>
            <a:r>
              <a:rPr lang="en-US" sz="1600" i="1" dirty="0" err="1" smtClean="0">
                <a:solidFill>
                  <a:srgbClr val="6C167E"/>
                </a:solidFill>
                <a:cs typeface="Baskerville"/>
              </a:rPr>
              <a:t>consequat</a:t>
            </a:r>
            <a:r>
              <a:rPr lang="en-US" sz="1600" i="1" dirty="0" smtClean="0">
                <a:solidFill>
                  <a:srgbClr val="6C167E"/>
                </a:solidFill>
                <a:cs typeface="Baskerville"/>
              </a:rPr>
              <a:t>. </a:t>
            </a:r>
            <a:endParaRPr lang="en-US" sz="1600" i="1" dirty="0">
              <a:solidFill>
                <a:srgbClr val="6C167E"/>
              </a:solidFill>
              <a:cs typeface="Baskerville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4089760"/>
            <a:ext cx="4140200" cy="0"/>
          </a:xfrm>
          <a:prstGeom prst="line">
            <a:avLst/>
          </a:prstGeom>
          <a:ln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0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200" y="3048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Chart and Text Template</a:t>
            </a:r>
            <a:endParaRPr lang="en-US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711200" y="941050"/>
            <a:ext cx="32893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page is for text and a chart. You can paste the chart in as an image, or you can use PowerPoint’s chart maker and enter the data.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dolor sit </a:t>
            </a:r>
            <a:r>
              <a:rPr lang="en-US" sz="1400" dirty="0" err="1" smtClean="0"/>
              <a:t>amet</a:t>
            </a:r>
            <a:r>
              <a:rPr lang="en-US" sz="1400" dirty="0" smtClean="0"/>
              <a:t>, </a:t>
            </a:r>
            <a:r>
              <a:rPr lang="en-US" sz="1400" dirty="0" err="1" smtClean="0"/>
              <a:t>consectetur</a:t>
            </a:r>
            <a:r>
              <a:rPr lang="en-US" sz="1400" dirty="0" smtClean="0"/>
              <a:t> </a:t>
            </a:r>
            <a:r>
              <a:rPr lang="en-US" sz="1400" dirty="0" err="1" smtClean="0"/>
              <a:t>adipiscing</a:t>
            </a:r>
            <a:r>
              <a:rPr lang="en-US" sz="1400" dirty="0" smtClean="0"/>
              <a:t> </a:t>
            </a:r>
            <a:r>
              <a:rPr lang="en-US" sz="1400" dirty="0" err="1" smtClean="0"/>
              <a:t>elit</a:t>
            </a:r>
            <a:r>
              <a:rPr lang="en-US" sz="1400" dirty="0" smtClean="0"/>
              <a:t>, </a:t>
            </a:r>
            <a:r>
              <a:rPr lang="en-US" sz="1400" dirty="0" err="1" smtClean="0"/>
              <a:t>sed</a:t>
            </a:r>
            <a:r>
              <a:rPr lang="en-US" sz="1400" dirty="0" smtClean="0"/>
              <a:t> do </a:t>
            </a:r>
            <a:r>
              <a:rPr lang="en-US" sz="1400" dirty="0" err="1" smtClean="0"/>
              <a:t>eiusmod</a:t>
            </a:r>
            <a:r>
              <a:rPr lang="en-US" sz="1400" dirty="0" smtClean="0"/>
              <a:t> </a:t>
            </a:r>
            <a:r>
              <a:rPr lang="en-US" sz="1400" dirty="0" err="1" smtClean="0"/>
              <a:t>tempor</a:t>
            </a:r>
            <a:r>
              <a:rPr lang="en-US" sz="1400" dirty="0" smtClean="0"/>
              <a:t> </a:t>
            </a:r>
            <a:r>
              <a:rPr lang="en-US" sz="1400" dirty="0" err="1" smtClean="0"/>
              <a:t>incididunt</a:t>
            </a:r>
            <a:r>
              <a:rPr lang="en-US" sz="1400" dirty="0" smtClean="0"/>
              <a:t>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labore</a:t>
            </a:r>
            <a:r>
              <a:rPr lang="en-US" sz="1400" dirty="0" smtClean="0"/>
              <a:t> et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magna </a:t>
            </a:r>
            <a:r>
              <a:rPr lang="en-US" sz="1400" dirty="0" err="1" smtClean="0"/>
              <a:t>aliqua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Duis</a:t>
            </a:r>
            <a:r>
              <a:rPr lang="en-US" sz="1400" dirty="0" smtClean="0"/>
              <a:t> </a:t>
            </a:r>
            <a:r>
              <a:rPr lang="en-US" sz="1400" dirty="0" err="1" smtClean="0"/>
              <a:t>aute</a:t>
            </a:r>
            <a:r>
              <a:rPr lang="en-US" sz="1400" dirty="0" smtClean="0"/>
              <a:t> </a:t>
            </a:r>
            <a:r>
              <a:rPr lang="en-US" sz="1400" dirty="0" err="1" smtClean="0"/>
              <a:t>irure</a:t>
            </a:r>
            <a:r>
              <a:rPr lang="en-US" sz="1400" dirty="0" smtClean="0"/>
              <a:t> dolor in </a:t>
            </a:r>
            <a:r>
              <a:rPr lang="en-US" sz="1400" dirty="0" err="1" smtClean="0"/>
              <a:t>reprehenderit</a:t>
            </a:r>
            <a:r>
              <a:rPr lang="en-US" sz="1400" dirty="0" smtClean="0"/>
              <a:t> in </a:t>
            </a:r>
            <a:r>
              <a:rPr lang="en-US" sz="1400" dirty="0" err="1" smtClean="0"/>
              <a:t>voluptate</a:t>
            </a:r>
            <a:r>
              <a:rPr lang="en-US" sz="1400" dirty="0" smtClean="0"/>
              <a:t> </a:t>
            </a:r>
            <a:r>
              <a:rPr lang="en-US" sz="1400" dirty="0" err="1" smtClean="0"/>
              <a:t>velit</a:t>
            </a:r>
            <a:r>
              <a:rPr lang="en-US" sz="1400" dirty="0" smtClean="0"/>
              <a:t> </a:t>
            </a:r>
            <a:r>
              <a:rPr lang="en-US" sz="1400" dirty="0" err="1" smtClean="0"/>
              <a:t>esse</a:t>
            </a:r>
            <a:r>
              <a:rPr lang="en-US" sz="1400" dirty="0" smtClean="0"/>
              <a:t> </a:t>
            </a:r>
            <a:r>
              <a:rPr lang="en-US" sz="1400" dirty="0" err="1" smtClean="0"/>
              <a:t>cillum</a:t>
            </a:r>
            <a:r>
              <a:rPr lang="en-US" sz="1400" dirty="0" smtClean="0"/>
              <a:t>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</a:t>
            </a:r>
            <a:r>
              <a:rPr lang="en-US" sz="1400" dirty="0" err="1" smtClean="0"/>
              <a:t>eu</a:t>
            </a:r>
            <a:r>
              <a:rPr lang="en-US" sz="1400" dirty="0" smtClean="0"/>
              <a:t> </a:t>
            </a:r>
            <a:r>
              <a:rPr lang="en-US" sz="1400" dirty="0" err="1" smtClean="0"/>
              <a:t>fugiat</a:t>
            </a:r>
            <a:r>
              <a:rPr lang="en-US" sz="1400" dirty="0" smtClean="0"/>
              <a:t> </a:t>
            </a:r>
            <a:r>
              <a:rPr lang="en-US" sz="1400" dirty="0" err="1" smtClean="0"/>
              <a:t>nulla</a:t>
            </a:r>
            <a:r>
              <a:rPr lang="en-US" sz="1400" dirty="0" smtClean="0"/>
              <a:t> </a:t>
            </a:r>
            <a:r>
              <a:rPr lang="en-US" sz="1400" dirty="0" err="1" smtClean="0"/>
              <a:t>pariatur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endParaRPr lang="en-US" sz="1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87841455"/>
              </p:ext>
            </p:extLst>
          </p:nvPr>
        </p:nvGraphicFramePr>
        <p:xfrm>
          <a:off x="4572000" y="713482"/>
          <a:ext cx="4000500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2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cap="small" dirty="0" smtClean="0"/>
              <a:t>Section Divider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900" y="1993900"/>
            <a:ext cx="5905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This page is for quotes.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Lorem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ipsum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dolor sit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amet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,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consectetur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adipiscing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elit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,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sed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do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eiusmod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tempor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incididunt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ut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labore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et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dolore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magna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aliqua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.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Ut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enim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ad minim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veniam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,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quis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nostrud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exercitation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ullamco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laboris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nisi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ut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aliquip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ex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ea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commodo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consequat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.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Duis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aute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irure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dolor in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reprehenderit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in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voluptate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velit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esse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cillum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dolore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eu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fugiat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nulla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 </a:t>
            </a:r>
            <a:r>
              <a:rPr lang="en-US" sz="2400" i="1" dirty="0" err="1" smtClean="0">
                <a:solidFill>
                  <a:srgbClr val="FFFFFF"/>
                </a:solidFill>
                <a:cs typeface="Baskerville"/>
              </a:rPr>
              <a:t>pariatur</a:t>
            </a:r>
            <a:r>
              <a:rPr lang="en-US" sz="2400" i="1" dirty="0" smtClean="0">
                <a:solidFill>
                  <a:srgbClr val="FFFFFF"/>
                </a:solidFill>
                <a:cs typeface="Baskerville"/>
              </a:rPr>
              <a:t>.</a:t>
            </a:r>
            <a:endParaRPr lang="en-US" sz="2400" i="1" dirty="0">
              <a:solidFill>
                <a:srgbClr val="FFFFFF"/>
              </a:solidFill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1390134"/>
            <a:ext cx="783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0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83861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200" y="3048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Title of Slide</a:t>
            </a:r>
            <a:endParaRPr lang="en-US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2908300" y="2032456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page is for text.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dolor sit </a:t>
            </a:r>
            <a:r>
              <a:rPr lang="en-US" sz="1400" dirty="0" err="1" smtClean="0"/>
              <a:t>amet</a:t>
            </a:r>
            <a:r>
              <a:rPr lang="en-US" sz="1400" dirty="0" smtClean="0"/>
              <a:t>, </a:t>
            </a:r>
            <a:r>
              <a:rPr lang="en-US" sz="1400" dirty="0" err="1" smtClean="0"/>
              <a:t>consectetur</a:t>
            </a:r>
            <a:r>
              <a:rPr lang="en-US" sz="1400" dirty="0" smtClean="0"/>
              <a:t> </a:t>
            </a:r>
            <a:r>
              <a:rPr lang="en-US" sz="1400" dirty="0" err="1" smtClean="0"/>
              <a:t>adipiscing</a:t>
            </a:r>
            <a:r>
              <a:rPr lang="en-US" sz="1400" dirty="0" smtClean="0"/>
              <a:t> </a:t>
            </a:r>
            <a:r>
              <a:rPr lang="en-US" sz="1400" dirty="0" err="1" smtClean="0"/>
              <a:t>elit</a:t>
            </a:r>
            <a:r>
              <a:rPr lang="en-US" sz="1400" dirty="0" smtClean="0"/>
              <a:t>, </a:t>
            </a:r>
            <a:r>
              <a:rPr lang="en-US" sz="1400" dirty="0" err="1" smtClean="0"/>
              <a:t>sed</a:t>
            </a:r>
            <a:r>
              <a:rPr lang="en-US" sz="1400" dirty="0" smtClean="0"/>
              <a:t> do </a:t>
            </a:r>
            <a:r>
              <a:rPr lang="en-US" sz="1400" dirty="0" err="1" smtClean="0"/>
              <a:t>eiusmod</a:t>
            </a:r>
            <a:r>
              <a:rPr lang="en-US" sz="1400" dirty="0" smtClean="0"/>
              <a:t> </a:t>
            </a:r>
            <a:r>
              <a:rPr lang="en-US" sz="1400" dirty="0" err="1" smtClean="0"/>
              <a:t>tempor</a:t>
            </a:r>
            <a:r>
              <a:rPr lang="en-US" sz="1400" dirty="0" smtClean="0"/>
              <a:t> </a:t>
            </a:r>
            <a:r>
              <a:rPr lang="en-US" sz="1400" dirty="0" err="1" smtClean="0"/>
              <a:t>incididunt</a:t>
            </a:r>
            <a:r>
              <a:rPr lang="en-US" sz="1400" dirty="0" smtClean="0"/>
              <a:t>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labore</a:t>
            </a:r>
            <a:r>
              <a:rPr lang="en-US" sz="1400" dirty="0" smtClean="0"/>
              <a:t> et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magna </a:t>
            </a:r>
            <a:r>
              <a:rPr lang="en-US" sz="1400" dirty="0" err="1" smtClean="0"/>
              <a:t>aliqua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Duis</a:t>
            </a:r>
            <a:r>
              <a:rPr lang="en-US" sz="1400" dirty="0" smtClean="0"/>
              <a:t> </a:t>
            </a:r>
            <a:r>
              <a:rPr lang="en-US" sz="1400" dirty="0" err="1" smtClean="0"/>
              <a:t>aute</a:t>
            </a:r>
            <a:r>
              <a:rPr lang="en-US" sz="1400" dirty="0" smtClean="0"/>
              <a:t> </a:t>
            </a:r>
            <a:r>
              <a:rPr lang="en-US" sz="1400" dirty="0" err="1" smtClean="0"/>
              <a:t>irure</a:t>
            </a:r>
            <a:r>
              <a:rPr lang="en-US" sz="1400" dirty="0" smtClean="0"/>
              <a:t> dolor in </a:t>
            </a:r>
            <a:r>
              <a:rPr lang="en-US" sz="1400" dirty="0" err="1" smtClean="0"/>
              <a:t>reprehenderit</a:t>
            </a:r>
            <a:r>
              <a:rPr lang="en-US" sz="1400" dirty="0" smtClean="0"/>
              <a:t> in </a:t>
            </a:r>
            <a:r>
              <a:rPr lang="en-US" sz="1400" dirty="0" err="1" smtClean="0"/>
              <a:t>voluptate</a:t>
            </a:r>
            <a:r>
              <a:rPr lang="en-US" sz="1400" dirty="0" smtClean="0"/>
              <a:t> </a:t>
            </a:r>
            <a:r>
              <a:rPr lang="en-US" sz="1400" dirty="0" err="1" smtClean="0"/>
              <a:t>velit</a:t>
            </a:r>
            <a:r>
              <a:rPr lang="en-US" sz="1400" dirty="0" smtClean="0"/>
              <a:t> </a:t>
            </a:r>
            <a:r>
              <a:rPr lang="en-US" sz="1400" dirty="0" err="1" smtClean="0"/>
              <a:t>esse</a:t>
            </a:r>
            <a:r>
              <a:rPr lang="en-US" sz="1400" dirty="0" smtClean="0"/>
              <a:t> </a:t>
            </a:r>
            <a:r>
              <a:rPr lang="en-US" sz="1400" dirty="0" err="1" smtClean="0"/>
              <a:t>cillum</a:t>
            </a:r>
            <a:r>
              <a:rPr lang="en-US" sz="1400" dirty="0" smtClean="0"/>
              <a:t>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</a:t>
            </a:r>
            <a:r>
              <a:rPr lang="en-US" sz="1400" dirty="0" err="1" smtClean="0"/>
              <a:t>eu</a:t>
            </a:r>
            <a:r>
              <a:rPr lang="en-US" sz="1400" dirty="0" smtClean="0"/>
              <a:t> </a:t>
            </a:r>
            <a:r>
              <a:rPr lang="en-US" sz="1400" dirty="0" err="1" smtClean="0"/>
              <a:t>fugiat</a:t>
            </a:r>
            <a:r>
              <a:rPr lang="en-US" sz="1400" dirty="0" smtClean="0"/>
              <a:t> </a:t>
            </a:r>
            <a:r>
              <a:rPr lang="en-US" sz="1400" dirty="0" err="1" smtClean="0"/>
              <a:t>nulla</a:t>
            </a:r>
            <a:r>
              <a:rPr lang="en-US" sz="1400" dirty="0" smtClean="0"/>
              <a:t> </a:t>
            </a:r>
            <a:r>
              <a:rPr lang="en-US" sz="1400" dirty="0" err="1" smtClean="0"/>
              <a:t>pariatur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032456"/>
            <a:ext cx="2743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Duis</a:t>
            </a:r>
            <a:r>
              <a:rPr lang="en-US" sz="1400" dirty="0" smtClean="0"/>
              <a:t> </a:t>
            </a:r>
            <a:r>
              <a:rPr lang="en-US" sz="1400" dirty="0" err="1" smtClean="0"/>
              <a:t>aute</a:t>
            </a:r>
            <a:r>
              <a:rPr lang="en-US" sz="1400" dirty="0" smtClean="0"/>
              <a:t> </a:t>
            </a:r>
            <a:r>
              <a:rPr lang="en-US" sz="1400" dirty="0" err="1" smtClean="0"/>
              <a:t>irure</a:t>
            </a:r>
            <a:r>
              <a:rPr lang="en-US" sz="1400" dirty="0" smtClean="0"/>
              <a:t> dolor in </a:t>
            </a:r>
            <a:r>
              <a:rPr lang="en-US" sz="1400" dirty="0" err="1" smtClean="0"/>
              <a:t>reprehenderit</a:t>
            </a:r>
            <a:r>
              <a:rPr lang="en-US" sz="1400" dirty="0" smtClean="0"/>
              <a:t> in </a:t>
            </a:r>
            <a:r>
              <a:rPr lang="en-US" sz="1400" dirty="0" err="1" smtClean="0"/>
              <a:t>voluptate</a:t>
            </a:r>
            <a:r>
              <a:rPr lang="en-US" sz="1400" dirty="0" smtClean="0"/>
              <a:t> </a:t>
            </a:r>
            <a:r>
              <a:rPr lang="en-US" sz="1400" dirty="0" err="1" smtClean="0"/>
              <a:t>velit</a:t>
            </a:r>
            <a:r>
              <a:rPr lang="en-US" sz="1400" dirty="0" smtClean="0"/>
              <a:t> </a:t>
            </a:r>
            <a:r>
              <a:rPr lang="en-US" sz="1400" dirty="0" err="1" smtClean="0"/>
              <a:t>esse</a:t>
            </a:r>
            <a:r>
              <a:rPr lang="en-US" sz="1400" dirty="0" smtClean="0"/>
              <a:t> </a:t>
            </a:r>
            <a:r>
              <a:rPr lang="en-US" sz="1400" dirty="0" err="1" smtClean="0"/>
              <a:t>cillum</a:t>
            </a:r>
            <a:r>
              <a:rPr lang="en-US" sz="1400" dirty="0" smtClean="0"/>
              <a:t>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</a:t>
            </a:r>
            <a:r>
              <a:rPr lang="en-US" sz="1400" dirty="0" err="1" smtClean="0"/>
              <a:t>eu</a:t>
            </a:r>
            <a:r>
              <a:rPr lang="en-US" sz="1400" dirty="0" smtClean="0"/>
              <a:t> </a:t>
            </a:r>
            <a:r>
              <a:rPr lang="en-US" sz="1400" dirty="0" err="1" smtClean="0"/>
              <a:t>fugiat</a:t>
            </a:r>
            <a:r>
              <a:rPr lang="en-US" sz="1400" dirty="0" smtClean="0"/>
              <a:t> </a:t>
            </a:r>
            <a:r>
              <a:rPr lang="en-US" sz="1400" dirty="0" err="1" smtClean="0"/>
              <a:t>nulla</a:t>
            </a:r>
            <a:r>
              <a:rPr lang="en-US" sz="1400" dirty="0" smtClean="0"/>
              <a:t> </a:t>
            </a:r>
            <a:r>
              <a:rPr lang="en-US" sz="1400" dirty="0" err="1" smtClean="0"/>
              <a:t>pariatur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dolor sit </a:t>
            </a:r>
            <a:r>
              <a:rPr lang="en-US" sz="1400" dirty="0" err="1" smtClean="0"/>
              <a:t>amet</a:t>
            </a:r>
            <a:r>
              <a:rPr lang="en-US" sz="1400" dirty="0" smtClean="0"/>
              <a:t>, </a:t>
            </a:r>
            <a:r>
              <a:rPr lang="en-US" sz="1400" dirty="0" err="1" smtClean="0"/>
              <a:t>consectetur</a:t>
            </a:r>
            <a:r>
              <a:rPr lang="en-US" sz="1400" dirty="0" smtClean="0"/>
              <a:t> </a:t>
            </a:r>
            <a:r>
              <a:rPr lang="en-US" sz="1400" dirty="0" err="1" smtClean="0"/>
              <a:t>adipiscing</a:t>
            </a:r>
            <a:r>
              <a:rPr lang="en-US" sz="1400" dirty="0" smtClean="0"/>
              <a:t> </a:t>
            </a:r>
            <a:r>
              <a:rPr lang="en-US" sz="1400" dirty="0" err="1" smtClean="0"/>
              <a:t>elit</a:t>
            </a:r>
            <a:r>
              <a:rPr lang="en-US" sz="1400" dirty="0" smtClean="0"/>
              <a:t>, </a:t>
            </a:r>
            <a:r>
              <a:rPr lang="en-US" sz="1400" dirty="0" err="1" smtClean="0"/>
              <a:t>sed</a:t>
            </a:r>
            <a:r>
              <a:rPr lang="en-US" sz="1400" dirty="0" smtClean="0"/>
              <a:t> do </a:t>
            </a:r>
            <a:r>
              <a:rPr lang="en-US" sz="1400" dirty="0" err="1" smtClean="0"/>
              <a:t>eiusmod</a:t>
            </a:r>
            <a:r>
              <a:rPr lang="en-US" sz="1400" dirty="0" smtClean="0"/>
              <a:t> </a:t>
            </a:r>
            <a:r>
              <a:rPr lang="en-US" sz="1400" dirty="0" err="1" smtClean="0"/>
              <a:t>tempor</a:t>
            </a:r>
            <a:r>
              <a:rPr lang="en-US" sz="1400" dirty="0" smtClean="0"/>
              <a:t> </a:t>
            </a:r>
            <a:r>
              <a:rPr lang="en-US" sz="1400" dirty="0" err="1" smtClean="0"/>
              <a:t>incididunt</a:t>
            </a:r>
            <a:r>
              <a:rPr lang="en-US" sz="1400" dirty="0" smtClean="0"/>
              <a:t>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labore</a:t>
            </a:r>
            <a:r>
              <a:rPr lang="en-US" sz="1400" dirty="0" smtClean="0"/>
              <a:t> et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magna </a:t>
            </a:r>
            <a:r>
              <a:rPr lang="en-US" sz="1400" dirty="0" err="1" smtClean="0"/>
              <a:t>aliqua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67" y="6011148"/>
            <a:ext cx="2037266" cy="6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08300" y="2032456"/>
            <a:ext cx="5842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page is for text.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dolor sit </a:t>
            </a:r>
            <a:r>
              <a:rPr lang="en-US" sz="1400" dirty="0" err="1" smtClean="0"/>
              <a:t>amet</a:t>
            </a:r>
            <a:r>
              <a:rPr lang="en-US" sz="1400" dirty="0" smtClean="0"/>
              <a:t>, </a:t>
            </a:r>
            <a:r>
              <a:rPr lang="en-US" sz="1400" dirty="0" err="1" smtClean="0"/>
              <a:t>consectetur</a:t>
            </a:r>
            <a:r>
              <a:rPr lang="en-US" sz="1400" dirty="0" smtClean="0"/>
              <a:t> </a:t>
            </a:r>
            <a:r>
              <a:rPr lang="en-US" sz="1400" dirty="0" err="1" smtClean="0"/>
              <a:t>adipiscing</a:t>
            </a:r>
            <a:r>
              <a:rPr lang="en-US" sz="1400" dirty="0" smtClean="0"/>
              <a:t> </a:t>
            </a:r>
            <a:r>
              <a:rPr lang="en-US" sz="1400" dirty="0" err="1" smtClean="0"/>
              <a:t>elit</a:t>
            </a:r>
            <a:r>
              <a:rPr lang="en-US" sz="1400" dirty="0" smtClean="0"/>
              <a:t>, </a:t>
            </a:r>
            <a:r>
              <a:rPr lang="en-US" sz="1400" dirty="0" err="1" smtClean="0"/>
              <a:t>sed</a:t>
            </a:r>
            <a:r>
              <a:rPr lang="en-US" sz="1400" dirty="0" smtClean="0"/>
              <a:t> do </a:t>
            </a:r>
            <a:r>
              <a:rPr lang="en-US" sz="1400" dirty="0" err="1" smtClean="0"/>
              <a:t>eiusmod</a:t>
            </a:r>
            <a:r>
              <a:rPr lang="en-US" sz="1400" dirty="0" smtClean="0"/>
              <a:t> </a:t>
            </a:r>
            <a:r>
              <a:rPr lang="en-US" sz="1400" dirty="0" err="1" smtClean="0"/>
              <a:t>tempor</a:t>
            </a:r>
            <a:r>
              <a:rPr lang="en-US" sz="1400" dirty="0" smtClean="0"/>
              <a:t> </a:t>
            </a:r>
            <a:r>
              <a:rPr lang="en-US" sz="1400" dirty="0" err="1" smtClean="0"/>
              <a:t>incididunt</a:t>
            </a:r>
            <a:r>
              <a:rPr lang="en-US" sz="1400" dirty="0" smtClean="0"/>
              <a:t>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labore</a:t>
            </a:r>
            <a:r>
              <a:rPr lang="en-US" sz="1400" dirty="0" smtClean="0"/>
              <a:t> et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magna </a:t>
            </a:r>
            <a:r>
              <a:rPr lang="en-US" sz="1400" dirty="0" err="1" smtClean="0"/>
              <a:t>aliqua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Duis</a:t>
            </a:r>
            <a:r>
              <a:rPr lang="en-US" sz="1400" dirty="0" smtClean="0"/>
              <a:t> </a:t>
            </a:r>
            <a:r>
              <a:rPr lang="en-US" sz="1400" dirty="0" err="1" smtClean="0"/>
              <a:t>aute</a:t>
            </a:r>
            <a:r>
              <a:rPr lang="en-US" sz="1400" dirty="0" smtClean="0"/>
              <a:t> </a:t>
            </a:r>
            <a:r>
              <a:rPr lang="en-US" sz="1400" dirty="0" err="1" smtClean="0"/>
              <a:t>irure</a:t>
            </a:r>
            <a:r>
              <a:rPr lang="en-US" sz="1400" dirty="0" smtClean="0"/>
              <a:t> dolor in </a:t>
            </a:r>
            <a:r>
              <a:rPr lang="en-US" sz="1400" dirty="0" err="1" smtClean="0"/>
              <a:t>reprehenderit</a:t>
            </a:r>
            <a:r>
              <a:rPr lang="en-US" sz="1400" dirty="0" smtClean="0"/>
              <a:t> in </a:t>
            </a:r>
            <a:r>
              <a:rPr lang="en-US" sz="1400" dirty="0" err="1" smtClean="0"/>
              <a:t>voluptate</a:t>
            </a:r>
            <a:r>
              <a:rPr lang="en-US" sz="1400" dirty="0" smtClean="0"/>
              <a:t> </a:t>
            </a:r>
            <a:r>
              <a:rPr lang="en-US" sz="1400" dirty="0" err="1" smtClean="0"/>
              <a:t>velit</a:t>
            </a:r>
            <a:r>
              <a:rPr lang="en-US" sz="1400" dirty="0" smtClean="0"/>
              <a:t> </a:t>
            </a:r>
            <a:r>
              <a:rPr lang="en-US" sz="1400" dirty="0" err="1" smtClean="0"/>
              <a:t>esse</a:t>
            </a:r>
            <a:r>
              <a:rPr lang="en-US" sz="1400" dirty="0" smtClean="0"/>
              <a:t> </a:t>
            </a:r>
            <a:r>
              <a:rPr lang="en-US" sz="1400" dirty="0" err="1" smtClean="0"/>
              <a:t>cillum</a:t>
            </a:r>
            <a:r>
              <a:rPr lang="en-US" sz="1400" dirty="0" smtClean="0"/>
              <a:t>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</a:t>
            </a:r>
            <a:r>
              <a:rPr lang="en-US" sz="1400" dirty="0" err="1" smtClean="0"/>
              <a:t>eu</a:t>
            </a:r>
            <a:r>
              <a:rPr lang="en-US" sz="1400" dirty="0" smtClean="0"/>
              <a:t> </a:t>
            </a:r>
            <a:r>
              <a:rPr lang="en-US" sz="1400" dirty="0" err="1" smtClean="0"/>
              <a:t>fugiat</a:t>
            </a:r>
            <a:r>
              <a:rPr lang="en-US" sz="1400" dirty="0" smtClean="0"/>
              <a:t> </a:t>
            </a:r>
            <a:r>
              <a:rPr lang="en-US" sz="1400" dirty="0" err="1" smtClean="0"/>
              <a:t>nulla</a:t>
            </a:r>
            <a:r>
              <a:rPr lang="en-US" sz="1400" dirty="0" smtClean="0"/>
              <a:t> </a:t>
            </a:r>
            <a:r>
              <a:rPr lang="en-US" sz="1400" dirty="0" err="1" smtClean="0"/>
              <a:t>pariatur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</a:p>
          <a:p>
            <a:endParaRPr lang="en-US" sz="1400" dirty="0"/>
          </a:p>
          <a:p>
            <a:r>
              <a:rPr lang="en-US" sz="1400" dirty="0" err="1" smtClean="0"/>
              <a:t>Dsit</a:t>
            </a:r>
            <a:r>
              <a:rPr lang="en-US" sz="1400" dirty="0" smtClean="0"/>
              <a:t> </a:t>
            </a:r>
            <a:r>
              <a:rPr lang="en-US" sz="1400" dirty="0" err="1" smtClean="0"/>
              <a:t>amet</a:t>
            </a:r>
            <a:r>
              <a:rPr lang="en-US" sz="1400" dirty="0" smtClean="0"/>
              <a:t>, </a:t>
            </a:r>
            <a:r>
              <a:rPr lang="en-US" sz="1400" dirty="0" err="1" smtClean="0"/>
              <a:t>consectetur</a:t>
            </a:r>
            <a:r>
              <a:rPr lang="en-US" sz="1400" dirty="0" smtClean="0"/>
              <a:t> </a:t>
            </a:r>
            <a:r>
              <a:rPr lang="en-US" sz="1400" dirty="0" err="1" smtClean="0"/>
              <a:t>adipiscing</a:t>
            </a:r>
            <a:r>
              <a:rPr lang="en-US" sz="1400" dirty="0" smtClean="0"/>
              <a:t> </a:t>
            </a:r>
            <a:r>
              <a:rPr lang="en-US" sz="1400" dirty="0" err="1" smtClean="0"/>
              <a:t>elit</a:t>
            </a:r>
            <a:r>
              <a:rPr lang="en-US" sz="1400" dirty="0" smtClean="0"/>
              <a:t>, </a:t>
            </a:r>
            <a:r>
              <a:rPr lang="en-US" sz="1400" dirty="0" err="1" smtClean="0"/>
              <a:t>sed</a:t>
            </a:r>
            <a:r>
              <a:rPr lang="en-US" sz="1400" dirty="0" smtClean="0"/>
              <a:t> do </a:t>
            </a:r>
            <a:r>
              <a:rPr lang="en-US" sz="1400" dirty="0" err="1" smtClean="0"/>
              <a:t>eiusmod</a:t>
            </a:r>
            <a:r>
              <a:rPr lang="en-US" sz="1400" dirty="0" smtClean="0"/>
              <a:t> </a:t>
            </a:r>
            <a:r>
              <a:rPr lang="en-US" sz="1400" dirty="0" err="1" smtClean="0"/>
              <a:t>tempor</a:t>
            </a:r>
            <a:r>
              <a:rPr lang="en-US" sz="1400" dirty="0" smtClean="0"/>
              <a:t> </a:t>
            </a:r>
            <a:r>
              <a:rPr lang="en-US" sz="1400" dirty="0" err="1" smtClean="0"/>
              <a:t>incididunt</a:t>
            </a:r>
            <a:r>
              <a:rPr lang="en-US" sz="1400" dirty="0" smtClean="0"/>
              <a:t>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labore</a:t>
            </a:r>
            <a:r>
              <a:rPr lang="en-US" sz="1400" dirty="0" smtClean="0"/>
              <a:t> et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magna </a:t>
            </a:r>
            <a:r>
              <a:rPr lang="en-US" sz="1400" dirty="0" err="1" smtClean="0"/>
              <a:t>aliqua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Duis</a:t>
            </a:r>
            <a:r>
              <a:rPr lang="en-US" sz="1400" dirty="0" smtClean="0"/>
              <a:t> </a:t>
            </a:r>
            <a:r>
              <a:rPr lang="en-US" sz="1400" dirty="0" err="1" smtClean="0"/>
              <a:t>aute</a:t>
            </a:r>
            <a:r>
              <a:rPr lang="en-US" sz="1400" dirty="0" smtClean="0"/>
              <a:t> </a:t>
            </a:r>
            <a:r>
              <a:rPr lang="en-US" sz="1400" dirty="0" err="1" smtClean="0"/>
              <a:t>irure</a:t>
            </a:r>
            <a:r>
              <a:rPr lang="en-US" sz="1400" dirty="0" smtClean="0"/>
              <a:t> dolor in </a:t>
            </a:r>
            <a:r>
              <a:rPr lang="en-US" sz="1400" dirty="0" err="1" smtClean="0"/>
              <a:t>reprehenderit</a:t>
            </a:r>
            <a:r>
              <a:rPr lang="en-US" sz="1400" dirty="0" smtClean="0"/>
              <a:t> in </a:t>
            </a:r>
            <a:r>
              <a:rPr lang="en-US" sz="1400" dirty="0" err="1" smtClean="0"/>
              <a:t>voluptate</a:t>
            </a:r>
            <a:r>
              <a:rPr lang="en-US" sz="1400" dirty="0" smtClean="0"/>
              <a:t> </a:t>
            </a:r>
            <a:r>
              <a:rPr lang="en-US" sz="1400" dirty="0" err="1" smtClean="0"/>
              <a:t>velit</a:t>
            </a:r>
            <a:r>
              <a:rPr lang="en-US" sz="1400" dirty="0" smtClean="0"/>
              <a:t> </a:t>
            </a:r>
            <a:r>
              <a:rPr lang="en-US" sz="1400" dirty="0" err="1" smtClean="0"/>
              <a:t>esse</a:t>
            </a:r>
            <a:r>
              <a:rPr lang="en-US" sz="1400" dirty="0" smtClean="0"/>
              <a:t> </a:t>
            </a:r>
            <a:r>
              <a:rPr lang="en-US" sz="1400" dirty="0" err="1" smtClean="0"/>
              <a:t>cillum</a:t>
            </a:r>
            <a:r>
              <a:rPr lang="en-US" sz="1400" dirty="0" smtClean="0"/>
              <a:t>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</a:t>
            </a:r>
            <a:r>
              <a:rPr lang="en-US" sz="1400" dirty="0" err="1" smtClean="0"/>
              <a:t>eu</a:t>
            </a:r>
            <a:r>
              <a:rPr lang="en-US" sz="1400" dirty="0" smtClean="0"/>
              <a:t> </a:t>
            </a:r>
            <a:r>
              <a:rPr lang="en-US" sz="1400" dirty="0" err="1" smtClean="0"/>
              <a:t>fugiat</a:t>
            </a:r>
            <a:r>
              <a:rPr lang="en-US" sz="1400" dirty="0" smtClean="0"/>
              <a:t> </a:t>
            </a:r>
            <a:r>
              <a:rPr lang="en-US" sz="1400" dirty="0" err="1" smtClean="0"/>
              <a:t>nulla</a:t>
            </a:r>
            <a:r>
              <a:rPr lang="en-US" sz="1400" dirty="0" smtClean="0"/>
              <a:t> </a:t>
            </a:r>
            <a:r>
              <a:rPr lang="en-US" sz="1400" dirty="0" err="1" smtClean="0"/>
              <a:t>pariatur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1200" y="3048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Title of Slide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81518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200" y="1982450"/>
            <a:ext cx="368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page is for text and a photo.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dolor sit </a:t>
            </a:r>
            <a:r>
              <a:rPr lang="en-US" sz="1400" dirty="0" err="1" smtClean="0"/>
              <a:t>amet</a:t>
            </a:r>
            <a:r>
              <a:rPr lang="en-US" sz="1400" dirty="0" smtClean="0"/>
              <a:t>, </a:t>
            </a:r>
            <a:r>
              <a:rPr lang="en-US" sz="1400" dirty="0" err="1" smtClean="0"/>
              <a:t>consectetur</a:t>
            </a:r>
            <a:r>
              <a:rPr lang="en-US" sz="1400" dirty="0" smtClean="0"/>
              <a:t> </a:t>
            </a:r>
            <a:r>
              <a:rPr lang="en-US" sz="1400" dirty="0" err="1" smtClean="0"/>
              <a:t>adipiscing</a:t>
            </a:r>
            <a:r>
              <a:rPr lang="en-US" sz="1400" dirty="0" smtClean="0"/>
              <a:t> </a:t>
            </a:r>
            <a:r>
              <a:rPr lang="en-US" sz="1400" dirty="0" err="1" smtClean="0"/>
              <a:t>elit</a:t>
            </a:r>
            <a:r>
              <a:rPr lang="en-US" sz="1400" dirty="0" smtClean="0"/>
              <a:t>, </a:t>
            </a:r>
            <a:r>
              <a:rPr lang="en-US" sz="1400" dirty="0" err="1" smtClean="0"/>
              <a:t>sed</a:t>
            </a:r>
            <a:r>
              <a:rPr lang="en-US" sz="1400" dirty="0" smtClean="0"/>
              <a:t> do </a:t>
            </a:r>
            <a:r>
              <a:rPr lang="en-US" sz="1400" dirty="0" err="1" smtClean="0"/>
              <a:t>eiusmod</a:t>
            </a:r>
            <a:r>
              <a:rPr lang="en-US" sz="1400" dirty="0" smtClean="0"/>
              <a:t> </a:t>
            </a:r>
            <a:r>
              <a:rPr lang="en-US" sz="1400" dirty="0" err="1" smtClean="0"/>
              <a:t>tempor</a:t>
            </a:r>
            <a:r>
              <a:rPr lang="en-US" sz="1400" dirty="0" smtClean="0"/>
              <a:t> </a:t>
            </a:r>
            <a:r>
              <a:rPr lang="en-US" sz="1400" dirty="0" err="1" smtClean="0"/>
              <a:t>incididunt</a:t>
            </a:r>
            <a:r>
              <a:rPr lang="en-US" sz="1400" dirty="0" smtClean="0"/>
              <a:t>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labore</a:t>
            </a:r>
            <a:r>
              <a:rPr lang="en-US" sz="1400" dirty="0" smtClean="0"/>
              <a:t> et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magna </a:t>
            </a:r>
            <a:r>
              <a:rPr lang="en-US" sz="1400" dirty="0" err="1" smtClean="0"/>
              <a:t>aliqua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Duis</a:t>
            </a:r>
            <a:r>
              <a:rPr lang="en-US" sz="1400" dirty="0" smtClean="0"/>
              <a:t> </a:t>
            </a:r>
            <a:r>
              <a:rPr lang="en-US" sz="1400" dirty="0" err="1" smtClean="0"/>
              <a:t>aute</a:t>
            </a:r>
            <a:r>
              <a:rPr lang="en-US" sz="1400" dirty="0" smtClean="0"/>
              <a:t> </a:t>
            </a:r>
            <a:r>
              <a:rPr lang="en-US" sz="1400" dirty="0" err="1" smtClean="0"/>
              <a:t>irure</a:t>
            </a:r>
            <a:r>
              <a:rPr lang="en-US" sz="1400" dirty="0" smtClean="0"/>
              <a:t> dolor in </a:t>
            </a:r>
            <a:r>
              <a:rPr lang="en-US" sz="1400" dirty="0" err="1" smtClean="0"/>
              <a:t>reprehenderit</a:t>
            </a:r>
            <a:r>
              <a:rPr lang="en-US" sz="1400" dirty="0" smtClean="0"/>
              <a:t> in </a:t>
            </a:r>
            <a:r>
              <a:rPr lang="en-US" sz="1400" dirty="0" err="1" smtClean="0"/>
              <a:t>voluptate</a:t>
            </a:r>
            <a:r>
              <a:rPr lang="en-US" sz="1400" dirty="0" smtClean="0"/>
              <a:t> </a:t>
            </a:r>
            <a:r>
              <a:rPr lang="en-US" sz="1400" dirty="0" err="1" smtClean="0"/>
              <a:t>velit</a:t>
            </a:r>
            <a:r>
              <a:rPr lang="en-US" sz="1400" dirty="0" smtClean="0"/>
              <a:t> </a:t>
            </a:r>
            <a:r>
              <a:rPr lang="en-US" sz="1400" dirty="0" err="1" smtClean="0"/>
              <a:t>esse</a:t>
            </a:r>
            <a:r>
              <a:rPr lang="en-US" sz="1400" dirty="0" smtClean="0"/>
              <a:t> </a:t>
            </a:r>
            <a:r>
              <a:rPr lang="en-US" sz="1400" dirty="0" err="1" smtClean="0"/>
              <a:t>cillum</a:t>
            </a:r>
            <a:r>
              <a:rPr lang="en-US" sz="1400" dirty="0" smtClean="0"/>
              <a:t>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</a:t>
            </a:r>
            <a:r>
              <a:rPr lang="en-US" sz="1400" dirty="0" err="1" smtClean="0"/>
              <a:t>eu</a:t>
            </a:r>
            <a:r>
              <a:rPr lang="en-US" sz="1400" dirty="0" smtClean="0"/>
              <a:t> </a:t>
            </a:r>
            <a:r>
              <a:rPr lang="en-US" sz="1400" dirty="0" err="1" smtClean="0"/>
              <a:t>fugiat</a:t>
            </a:r>
            <a:r>
              <a:rPr lang="en-US" sz="1400" dirty="0" smtClean="0"/>
              <a:t> </a:t>
            </a:r>
            <a:r>
              <a:rPr lang="en-US" sz="1400" dirty="0" err="1" smtClean="0"/>
              <a:t>nulla</a:t>
            </a:r>
            <a:r>
              <a:rPr lang="en-US" sz="1400" dirty="0" smtClean="0"/>
              <a:t> </a:t>
            </a:r>
            <a:r>
              <a:rPr lang="en-US" sz="1400" dirty="0" err="1" smtClean="0"/>
              <a:t>pariatur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724400" y="0"/>
            <a:ext cx="44196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9400" y="3290501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Vertical Photo Here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" y="3048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Title of Slide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94105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4700" y="1130300"/>
            <a:ext cx="665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page is for text and a photo. </a:t>
            </a:r>
            <a:r>
              <a:rPr lang="en-US" sz="1400" dirty="0" err="1" smtClean="0"/>
              <a:t>Lorem</a:t>
            </a:r>
            <a:r>
              <a:rPr lang="en-US" sz="1400" dirty="0" smtClean="0"/>
              <a:t> </a:t>
            </a:r>
            <a:r>
              <a:rPr lang="en-US" sz="1400" dirty="0" err="1" smtClean="0"/>
              <a:t>ipsum</a:t>
            </a:r>
            <a:r>
              <a:rPr lang="en-US" sz="1400" dirty="0" smtClean="0"/>
              <a:t> dolor sit </a:t>
            </a:r>
            <a:r>
              <a:rPr lang="en-US" sz="1400" dirty="0" err="1" smtClean="0"/>
              <a:t>amet</a:t>
            </a:r>
            <a:r>
              <a:rPr lang="en-US" sz="1400" dirty="0" smtClean="0"/>
              <a:t>, </a:t>
            </a:r>
            <a:r>
              <a:rPr lang="en-US" sz="1400" dirty="0" err="1" smtClean="0"/>
              <a:t>consectetur</a:t>
            </a:r>
            <a:r>
              <a:rPr lang="en-US" sz="1400" dirty="0" smtClean="0"/>
              <a:t> </a:t>
            </a:r>
            <a:r>
              <a:rPr lang="en-US" sz="1400" dirty="0" err="1" smtClean="0"/>
              <a:t>adipiscing</a:t>
            </a:r>
            <a:r>
              <a:rPr lang="en-US" sz="1400" dirty="0" smtClean="0"/>
              <a:t> </a:t>
            </a:r>
            <a:r>
              <a:rPr lang="en-US" sz="1400" dirty="0" err="1" smtClean="0"/>
              <a:t>elit</a:t>
            </a:r>
            <a:r>
              <a:rPr lang="en-US" sz="1400" dirty="0" smtClean="0"/>
              <a:t>, </a:t>
            </a:r>
            <a:r>
              <a:rPr lang="en-US" sz="1400" dirty="0" err="1" smtClean="0"/>
              <a:t>sed</a:t>
            </a:r>
            <a:r>
              <a:rPr lang="en-US" sz="1400" dirty="0" smtClean="0"/>
              <a:t> do </a:t>
            </a:r>
            <a:r>
              <a:rPr lang="en-US" sz="1400" dirty="0" err="1" smtClean="0"/>
              <a:t>eiusmod</a:t>
            </a:r>
            <a:r>
              <a:rPr lang="en-US" sz="1400" dirty="0" smtClean="0"/>
              <a:t> </a:t>
            </a:r>
            <a:r>
              <a:rPr lang="en-US" sz="1400" dirty="0" err="1" smtClean="0"/>
              <a:t>tempor</a:t>
            </a:r>
            <a:r>
              <a:rPr lang="en-US" sz="1400" dirty="0" smtClean="0"/>
              <a:t> </a:t>
            </a:r>
            <a:r>
              <a:rPr lang="en-US" sz="1400" dirty="0" err="1" smtClean="0"/>
              <a:t>incididunt</a:t>
            </a:r>
            <a:r>
              <a:rPr lang="en-US" sz="1400" dirty="0" smtClean="0"/>
              <a:t>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labore</a:t>
            </a:r>
            <a:r>
              <a:rPr lang="en-US" sz="1400" dirty="0" smtClean="0"/>
              <a:t> et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magna </a:t>
            </a:r>
            <a:r>
              <a:rPr lang="en-US" sz="1400" dirty="0" err="1" smtClean="0"/>
              <a:t>aliqua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 </a:t>
            </a:r>
            <a:r>
              <a:rPr lang="en-US" sz="1400" dirty="0" err="1" smtClean="0"/>
              <a:t>consequat</a:t>
            </a:r>
            <a:r>
              <a:rPr lang="en-US" sz="1400" dirty="0" smtClean="0"/>
              <a:t>. </a:t>
            </a:r>
            <a:r>
              <a:rPr lang="en-US" sz="1400" dirty="0" err="1" smtClean="0"/>
              <a:t>Duis</a:t>
            </a:r>
            <a:r>
              <a:rPr lang="en-US" sz="1400" dirty="0" smtClean="0"/>
              <a:t> </a:t>
            </a:r>
            <a:r>
              <a:rPr lang="en-US" sz="1400" dirty="0" err="1" smtClean="0"/>
              <a:t>aute</a:t>
            </a:r>
            <a:r>
              <a:rPr lang="en-US" sz="1400" dirty="0" smtClean="0"/>
              <a:t> </a:t>
            </a:r>
            <a:r>
              <a:rPr lang="en-US" sz="1400" dirty="0" err="1" smtClean="0"/>
              <a:t>irure</a:t>
            </a:r>
            <a:r>
              <a:rPr lang="en-US" sz="1400" dirty="0" smtClean="0"/>
              <a:t> dolor in </a:t>
            </a:r>
            <a:r>
              <a:rPr lang="en-US" sz="1400" dirty="0" err="1" smtClean="0"/>
              <a:t>reprehenderit</a:t>
            </a:r>
            <a:r>
              <a:rPr lang="en-US" sz="1400" dirty="0" smtClean="0"/>
              <a:t> in </a:t>
            </a:r>
            <a:r>
              <a:rPr lang="en-US" sz="1400" dirty="0" err="1" smtClean="0"/>
              <a:t>voluptate</a:t>
            </a:r>
            <a:r>
              <a:rPr lang="en-US" sz="1400" dirty="0" smtClean="0"/>
              <a:t> </a:t>
            </a:r>
            <a:r>
              <a:rPr lang="en-US" sz="1400" dirty="0" err="1" smtClean="0"/>
              <a:t>velit</a:t>
            </a:r>
            <a:r>
              <a:rPr lang="en-US" sz="1400" dirty="0" smtClean="0"/>
              <a:t> </a:t>
            </a:r>
            <a:r>
              <a:rPr lang="en-US" sz="1400" dirty="0" err="1" smtClean="0"/>
              <a:t>esse</a:t>
            </a:r>
            <a:r>
              <a:rPr lang="en-US" sz="1400" dirty="0" smtClean="0"/>
              <a:t> </a:t>
            </a:r>
            <a:r>
              <a:rPr lang="en-US" sz="1400" dirty="0" err="1" smtClean="0"/>
              <a:t>cillum</a:t>
            </a:r>
            <a:r>
              <a:rPr lang="en-US" sz="1400" dirty="0" smtClean="0"/>
              <a:t> </a:t>
            </a:r>
            <a:r>
              <a:rPr lang="en-US" sz="1400" dirty="0" err="1" smtClean="0"/>
              <a:t>dolore</a:t>
            </a:r>
            <a:r>
              <a:rPr lang="en-US" sz="1400" dirty="0" smtClean="0"/>
              <a:t> </a:t>
            </a:r>
            <a:r>
              <a:rPr lang="en-US" sz="1400" dirty="0" err="1" smtClean="0"/>
              <a:t>eu</a:t>
            </a:r>
            <a:r>
              <a:rPr lang="en-US" sz="1400" dirty="0" smtClean="0"/>
              <a:t> </a:t>
            </a:r>
            <a:r>
              <a:rPr lang="en-US" sz="1400" dirty="0" err="1" smtClean="0"/>
              <a:t>fugiat</a:t>
            </a:r>
            <a:r>
              <a:rPr lang="en-US" sz="1400" dirty="0" smtClean="0"/>
              <a:t> </a:t>
            </a:r>
            <a:r>
              <a:rPr lang="en-US" sz="1400" dirty="0" err="1" smtClean="0"/>
              <a:t>nulla</a:t>
            </a:r>
            <a:r>
              <a:rPr lang="en-US" sz="1400" dirty="0" smtClean="0"/>
              <a:t> </a:t>
            </a:r>
            <a:r>
              <a:rPr lang="en-US" sz="1400" dirty="0" err="1" smtClean="0"/>
              <a:t>pariatur</a:t>
            </a:r>
            <a:r>
              <a:rPr lang="en-US" sz="1400" dirty="0" smtClean="0"/>
              <a:t>.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enim</a:t>
            </a:r>
            <a:r>
              <a:rPr lang="en-US" sz="1400" dirty="0" smtClean="0"/>
              <a:t> ad minim </a:t>
            </a:r>
            <a:r>
              <a:rPr lang="en-US" sz="1400" dirty="0" err="1" smtClean="0"/>
              <a:t>veniam</a:t>
            </a:r>
            <a:r>
              <a:rPr lang="en-US" sz="1400" dirty="0" smtClean="0"/>
              <a:t>, </a:t>
            </a:r>
            <a:r>
              <a:rPr lang="en-US" sz="1400" dirty="0" err="1" smtClean="0"/>
              <a:t>quis</a:t>
            </a:r>
            <a:r>
              <a:rPr lang="en-US" sz="1400" dirty="0" smtClean="0"/>
              <a:t> </a:t>
            </a:r>
            <a:r>
              <a:rPr lang="en-US" sz="1400" dirty="0" err="1" smtClean="0"/>
              <a:t>nostrud</a:t>
            </a:r>
            <a:r>
              <a:rPr lang="en-US" sz="1400" dirty="0" smtClean="0"/>
              <a:t> exercitation </a:t>
            </a:r>
            <a:r>
              <a:rPr lang="en-US" sz="1400" dirty="0" err="1" smtClean="0"/>
              <a:t>ullamco</a:t>
            </a:r>
            <a:r>
              <a:rPr lang="en-US" sz="1400" dirty="0" smtClean="0"/>
              <a:t> </a:t>
            </a:r>
            <a:r>
              <a:rPr lang="en-US" sz="1400" dirty="0" err="1" smtClean="0"/>
              <a:t>laboris</a:t>
            </a:r>
            <a:r>
              <a:rPr lang="en-US" sz="1400" dirty="0" smtClean="0"/>
              <a:t> nisi </a:t>
            </a:r>
            <a:r>
              <a:rPr lang="en-US" sz="1400" dirty="0" err="1" smtClean="0"/>
              <a:t>ut</a:t>
            </a:r>
            <a:r>
              <a:rPr lang="en-US" sz="1400" dirty="0" smtClean="0"/>
              <a:t> </a:t>
            </a:r>
            <a:r>
              <a:rPr lang="en-US" sz="1400" dirty="0" err="1" smtClean="0"/>
              <a:t>aliquip</a:t>
            </a:r>
            <a:r>
              <a:rPr lang="en-US" sz="1400" dirty="0" smtClean="0"/>
              <a:t> ex </a:t>
            </a:r>
            <a:r>
              <a:rPr lang="en-US" sz="1400" dirty="0" err="1" smtClean="0"/>
              <a:t>ea</a:t>
            </a:r>
            <a:r>
              <a:rPr lang="en-US" sz="1400" dirty="0" smtClean="0"/>
              <a:t> </a:t>
            </a:r>
            <a:r>
              <a:rPr lang="en-US" sz="1400" dirty="0" err="1" smtClean="0"/>
              <a:t>commodo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133600" y="2946400"/>
            <a:ext cx="7010400" cy="39115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763700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Horizontal Photo Here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" y="3048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Title of Slide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53060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1200" y="3048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Goals or Objectives Page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587235"/>
            <a:ext cx="25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page is for text. </a:t>
            </a:r>
            <a:r>
              <a:rPr lang="en-US" sz="1200" dirty="0" err="1" smtClean="0"/>
              <a:t>Lorem</a:t>
            </a:r>
            <a:r>
              <a:rPr lang="en-US" sz="1200" dirty="0" smtClean="0"/>
              <a:t> </a:t>
            </a:r>
            <a:r>
              <a:rPr lang="en-US" sz="1200" dirty="0" err="1" smtClean="0"/>
              <a:t>ipsum</a:t>
            </a:r>
            <a:r>
              <a:rPr lang="en-US" sz="1200" dirty="0" smtClean="0"/>
              <a:t>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, </a:t>
            </a:r>
            <a:r>
              <a:rPr lang="en-US" sz="1200" dirty="0" err="1" smtClean="0"/>
              <a:t>sed</a:t>
            </a:r>
            <a:r>
              <a:rPr lang="en-US" sz="1200" dirty="0" smtClean="0"/>
              <a:t> do </a:t>
            </a:r>
            <a:r>
              <a:rPr lang="en-US" sz="1200" dirty="0" err="1" smtClean="0"/>
              <a:t>eiusmod</a:t>
            </a:r>
            <a:r>
              <a:rPr lang="en-US" sz="1200" dirty="0" smtClean="0"/>
              <a:t> </a:t>
            </a:r>
            <a:r>
              <a:rPr lang="en-US" sz="1200" dirty="0" err="1" smtClean="0"/>
              <a:t>tempor</a:t>
            </a:r>
            <a:r>
              <a:rPr lang="en-US" sz="1200" dirty="0" smtClean="0"/>
              <a:t> </a:t>
            </a:r>
            <a:r>
              <a:rPr lang="en-US" sz="1200" dirty="0" err="1" smtClean="0"/>
              <a:t>incididunt</a:t>
            </a:r>
            <a:r>
              <a:rPr lang="en-US" sz="1200" dirty="0" smtClean="0"/>
              <a:t>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labore</a:t>
            </a:r>
            <a:r>
              <a:rPr lang="en-US" sz="1200" dirty="0" smtClean="0"/>
              <a:t> et </a:t>
            </a:r>
            <a:r>
              <a:rPr lang="en-US" sz="1200" dirty="0" err="1" smtClean="0"/>
              <a:t>dolore</a:t>
            </a:r>
            <a:r>
              <a:rPr lang="en-US" sz="1200" dirty="0" smtClean="0"/>
              <a:t> magna </a:t>
            </a:r>
            <a:r>
              <a:rPr lang="en-US" sz="1200" dirty="0" err="1" smtClean="0"/>
              <a:t>aliqua</a:t>
            </a:r>
            <a:r>
              <a:rPr lang="en-US" sz="1200" dirty="0" smtClean="0"/>
              <a:t>.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enim</a:t>
            </a:r>
            <a:r>
              <a:rPr lang="en-US" sz="1200" dirty="0" smtClean="0"/>
              <a:t> ad minim </a:t>
            </a:r>
            <a:r>
              <a:rPr lang="en-US" sz="1200" dirty="0" err="1" smtClean="0"/>
              <a:t>veniam</a:t>
            </a:r>
            <a:r>
              <a:rPr lang="en-US" sz="1200" dirty="0" smtClean="0"/>
              <a:t>, </a:t>
            </a:r>
            <a:r>
              <a:rPr lang="en-US" sz="1200" dirty="0" err="1" smtClean="0"/>
              <a:t>quis</a:t>
            </a:r>
            <a:r>
              <a:rPr lang="en-US" sz="1200" dirty="0" smtClean="0"/>
              <a:t> </a:t>
            </a:r>
            <a:r>
              <a:rPr lang="en-US" sz="1200" dirty="0" err="1" smtClean="0"/>
              <a:t>nostrud</a:t>
            </a:r>
            <a:r>
              <a:rPr lang="en-US" sz="1200" dirty="0" smtClean="0"/>
              <a:t> exercitation </a:t>
            </a:r>
            <a:r>
              <a:rPr lang="en-US" sz="1200" dirty="0" err="1" smtClean="0"/>
              <a:t>ullamco</a:t>
            </a:r>
            <a:r>
              <a:rPr lang="en-US" sz="1200" dirty="0" smtClean="0"/>
              <a:t> </a:t>
            </a:r>
            <a:r>
              <a:rPr lang="en-US" sz="1200" dirty="0" err="1" smtClean="0"/>
              <a:t>laboris</a:t>
            </a:r>
            <a:r>
              <a:rPr lang="en-US" sz="1200" dirty="0" smtClean="0"/>
              <a:t> nisi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aliquip</a:t>
            </a:r>
            <a:r>
              <a:rPr lang="en-US" sz="1200" dirty="0" smtClean="0"/>
              <a:t> ex </a:t>
            </a:r>
            <a:r>
              <a:rPr lang="en-US" sz="1200" dirty="0" err="1" smtClean="0"/>
              <a:t>ea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</a:t>
            </a:r>
            <a:r>
              <a:rPr lang="en-US" sz="1200" dirty="0" err="1" smtClean="0"/>
              <a:t>consequat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54000" y="990601"/>
            <a:ext cx="8890000" cy="1905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1804602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Horizontal Photo Here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0" y="3587235"/>
            <a:ext cx="25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Duis</a:t>
            </a:r>
            <a:r>
              <a:rPr lang="en-US" sz="1200" dirty="0" smtClean="0"/>
              <a:t> </a:t>
            </a:r>
            <a:r>
              <a:rPr lang="en-US" sz="1200" dirty="0" err="1" smtClean="0"/>
              <a:t>aute</a:t>
            </a:r>
            <a:r>
              <a:rPr lang="en-US" sz="1200" dirty="0" smtClean="0"/>
              <a:t> </a:t>
            </a:r>
            <a:r>
              <a:rPr lang="en-US" sz="1200" dirty="0" err="1" smtClean="0"/>
              <a:t>irure</a:t>
            </a:r>
            <a:r>
              <a:rPr lang="en-US" sz="1200" dirty="0" smtClean="0"/>
              <a:t> dolor in </a:t>
            </a:r>
            <a:r>
              <a:rPr lang="en-US" sz="1200" dirty="0" err="1" smtClean="0"/>
              <a:t>reprehenderit</a:t>
            </a:r>
            <a:r>
              <a:rPr lang="en-US" sz="1200" dirty="0" smtClean="0"/>
              <a:t> in </a:t>
            </a:r>
            <a:r>
              <a:rPr lang="en-US" sz="1200" dirty="0" err="1" smtClean="0"/>
              <a:t>voluptate</a:t>
            </a:r>
            <a:r>
              <a:rPr lang="en-US" sz="1200" dirty="0" smtClean="0"/>
              <a:t> </a:t>
            </a:r>
            <a:r>
              <a:rPr lang="en-US" sz="1200" dirty="0" err="1" smtClean="0"/>
              <a:t>velit</a:t>
            </a:r>
            <a:r>
              <a:rPr lang="en-US" sz="1200" dirty="0" smtClean="0"/>
              <a:t> </a:t>
            </a:r>
            <a:r>
              <a:rPr lang="en-US" sz="1200" dirty="0" err="1" smtClean="0"/>
              <a:t>esse</a:t>
            </a:r>
            <a:r>
              <a:rPr lang="en-US" sz="1200" dirty="0" smtClean="0"/>
              <a:t> </a:t>
            </a:r>
            <a:r>
              <a:rPr lang="en-US" sz="1200" dirty="0" err="1" smtClean="0"/>
              <a:t>cillum</a:t>
            </a:r>
            <a:r>
              <a:rPr lang="en-US" sz="1200" dirty="0" smtClean="0"/>
              <a:t> </a:t>
            </a:r>
            <a:r>
              <a:rPr lang="en-US" sz="1200" dirty="0" err="1" smtClean="0"/>
              <a:t>dolore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 </a:t>
            </a:r>
            <a:r>
              <a:rPr lang="en-US" sz="1200" dirty="0" err="1" smtClean="0"/>
              <a:t>fugiat</a:t>
            </a:r>
            <a:r>
              <a:rPr lang="en-US" sz="1200" dirty="0" smtClean="0"/>
              <a:t> </a:t>
            </a:r>
            <a:r>
              <a:rPr lang="en-US" sz="1200" dirty="0" err="1" smtClean="0"/>
              <a:t>nulla</a:t>
            </a:r>
            <a:r>
              <a:rPr lang="en-US" sz="1200" dirty="0" smtClean="0"/>
              <a:t> </a:t>
            </a:r>
            <a:r>
              <a:rPr lang="en-US" sz="1200" dirty="0" err="1" smtClean="0"/>
              <a:t>pariatur</a:t>
            </a:r>
            <a:r>
              <a:rPr lang="en-US" sz="1200" dirty="0" smtClean="0"/>
              <a:t>.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enim</a:t>
            </a:r>
            <a:r>
              <a:rPr lang="en-US" sz="1200" dirty="0" smtClean="0"/>
              <a:t> ad minim </a:t>
            </a:r>
            <a:r>
              <a:rPr lang="en-US" sz="1200" dirty="0" err="1" smtClean="0"/>
              <a:t>veniam</a:t>
            </a:r>
            <a:r>
              <a:rPr lang="en-US" sz="1200" dirty="0" smtClean="0"/>
              <a:t>, </a:t>
            </a:r>
            <a:r>
              <a:rPr lang="en-US" sz="1200" dirty="0" err="1" smtClean="0"/>
              <a:t>quis</a:t>
            </a:r>
            <a:r>
              <a:rPr lang="en-US" sz="1200" dirty="0" smtClean="0"/>
              <a:t> </a:t>
            </a:r>
            <a:r>
              <a:rPr lang="en-US" sz="1200" dirty="0" err="1" smtClean="0"/>
              <a:t>nostrud</a:t>
            </a:r>
            <a:r>
              <a:rPr lang="en-US" sz="1200" dirty="0" smtClean="0"/>
              <a:t> exercitation </a:t>
            </a:r>
            <a:r>
              <a:rPr lang="en-US" sz="1200" dirty="0" err="1" smtClean="0"/>
              <a:t>ullamco</a:t>
            </a:r>
            <a:r>
              <a:rPr lang="en-US" sz="1200" dirty="0" smtClean="0"/>
              <a:t> </a:t>
            </a:r>
            <a:r>
              <a:rPr lang="en-US" sz="1200" dirty="0" err="1" smtClean="0"/>
              <a:t>laboris</a:t>
            </a:r>
            <a:r>
              <a:rPr lang="en-US" sz="1200" dirty="0" smtClean="0"/>
              <a:t> nisi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aliquip</a:t>
            </a:r>
            <a:r>
              <a:rPr lang="en-US" sz="1200" dirty="0" smtClean="0"/>
              <a:t> ex </a:t>
            </a:r>
            <a:r>
              <a:rPr lang="en-US" sz="1200" dirty="0" err="1" smtClean="0"/>
              <a:t>ea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</a:t>
            </a:r>
            <a:r>
              <a:rPr lang="en-US" sz="1200" dirty="0" err="1" smtClean="0"/>
              <a:t>consequat</a:t>
            </a:r>
            <a:r>
              <a:rPr lang="en-US" sz="1200" dirty="0" smtClean="0"/>
              <a:t>. 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38900" y="3587235"/>
            <a:ext cx="254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Duis</a:t>
            </a:r>
            <a:r>
              <a:rPr lang="en-US" sz="1200" dirty="0" smtClean="0"/>
              <a:t> </a:t>
            </a:r>
            <a:r>
              <a:rPr lang="en-US" sz="1200" dirty="0" err="1" smtClean="0"/>
              <a:t>aute</a:t>
            </a:r>
            <a:r>
              <a:rPr lang="en-US" sz="1200" dirty="0" smtClean="0"/>
              <a:t> </a:t>
            </a:r>
            <a:r>
              <a:rPr lang="en-US" sz="1200" dirty="0" err="1" smtClean="0"/>
              <a:t>irure</a:t>
            </a:r>
            <a:r>
              <a:rPr lang="en-US" sz="1200" dirty="0" smtClean="0"/>
              <a:t> dolor in </a:t>
            </a:r>
            <a:r>
              <a:rPr lang="en-US" sz="1200" dirty="0" err="1" smtClean="0"/>
              <a:t>reprehenderit</a:t>
            </a:r>
            <a:r>
              <a:rPr lang="en-US" sz="1200" dirty="0" smtClean="0"/>
              <a:t> in </a:t>
            </a:r>
            <a:r>
              <a:rPr lang="en-US" sz="1200" dirty="0" err="1" smtClean="0"/>
              <a:t>voluptate</a:t>
            </a:r>
            <a:r>
              <a:rPr lang="en-US" sz="1200" dirty="0" smtClean="0"/>
              <a:t> </a:t>
            </a:r>
            <a:r>
              <a:rPr lang="en-US" sz="1200" dirty="0" err="1" smtClean="0"/>
              <a:t>velit</a:t>
            </a:r>
            <a:r>
              <a:rPr lang="en-US" sz="1200" dirty="0" smtClean="0"/>
              <a:t> </a:t>
            </a:r>
            <a:r>
              <a:rPr lang="en-US" sz="1200" dirty="0" err="1" smtClean="0"/>
              <a:t>esse</a:t>
            </a:r>
            <a:r>
              <a:rPr lang="en-US" sz="1200" dirty="0" smtClean="0"/>
              <a:t> </a:t>
            </a:r>
            <a:r>
              <a:rPr lang="en-US" sz="1200" dirty="0" err="1" smtClean="0"/>
              <a:t>cillum</a:t>
            </a:r>
            <a:r>
              <a:rPr lang="en-US" sz="1200" dirty="0" smtClean="0"/>
              <a:t> </a:t>
            </a:r>
            <a:r>
              <a:rPr lang="en-US" sz="1200" dirty="0" err="1" smtClean="0"/>
              <a:t>dolore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 </a:t>
            </a:r>
            <a:r>
              <a:rPr lang="en-US" sz="1200" dirty="0" err="1" smtClean="0"/>
              <a:t>fugiat</a:t>
            </a:r>
            <a:r>
              <a:rPr lang="en-US" sz="1200" dirty="0" smtClean="0"/>
              <a:t> </a:t>
            </a:r>
            <a:r>
              <a:rPr lang="en-US" sz="1200" dirty="0" err="1" smtClean="0"/>
              <a:t>nulla</a:t>
            </a:r>
            <a:r>
              <a:rPr lang="en-US" sz="1200" dirty="0" smtClean="0"/>
              <a:t> </a:t>
            </a:r>
            <a:r>
              <a:rPr lang="en-US" sz="1200" dirty="0" err="1" smtClean="0"/>
              <a:t>pariatur</a:t>
            </a:r>
            <a:r>
              <a:rPr lang="en-US" sz="1200" dirty="0" smtClean="0"/>
              <a:t>.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enim</a:t>
            </a:r>
            <a:r>
              <a:rPr lang="en-US" sz="1200" dirty="0" smtClean="0"/>
              <a:t> ad minim </a:t>
            </a:r>
            <a:r>
              <a:rPr lang="en-US" sz="1200" dirty="0" err="1" smtClean="0"/>
              <a:t>veniam</a:t>
            </a:r>
            <a:r>
              <a:rPr lang="en-US" sz="1200" dirty="0" smtClean="0"/>
              <a:t>, </a:t>
            </a:r>
            <a:r>
              <a:rPr lang="en-US" sz="1200" dirty="0" err="1" smtClean="0"/>
              <a:t>quis</a:t>
            </a:r>
            <a:r>
              <a:rPr lang="en-US" sz="1200" dirty="0" smtClean="0"/>
              <a:t> </a:t>
            </a:r>
            <a:r>
              <a:rPr lang="en-US" sz="1200" dirty="0" err="1" smtClean="0"/>
              <a:t>nostrud</a:t>
            </a:r>
            <a:r>
              <a:rPr lang="en-US" sz="1200" dirty="0" smtClean="0"/>
              <a:t> exercitation </a:t>
            </a:r>
            <a:r>
              <a:rPr lang="en-US" sz="1200" dirty="0" err="1" smtClean="0"/>
              <a:t>ullamco</a:t>
            </a:r>
            <a:r>
              <a:rPr lang="en-US" sz="1200" dirty="0" smtClean="0"/>
              <a:t> </a:t>
            </a:r>
            <a:r>
              <a:rPr lang="en-US" sz="1200" dirty="0" err="1" smtClean="0"/>
              <a:t>laboris</a:t>
            </a:r>
            <a:r>
              <a:rPr lang="en-US" sz="1200" dirty="0" smtClean="0"/>
              <a:t> nisi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aliquip</a:t>
            </a:r>
            <a:r>
              <a:rPr lang="en-US" sz="1200" dirty="0" smtClean="0"/>
              <a:t> ex </a:t>
            </a:r>
            <a:r>
              <a:rPr lang="en-US" sz="1200" dirty="0" err="1" smtClean="0"/>
              <a:t>ea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</a:t>
            </a:r>
            <a:r>
              <a:rPr lang="en-US" sz="1200" dirty="0" err="1" smtClean="0"/>
              <a:t>consequat</a:t>
            </a:r>
            <a:r>
              <a:rPr lang="en-US" sz="1200" dirty="0" smtClean="0"/>
              <a:t>. 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3400" y="3200400"/>
            <a:ext cx="24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Goal 1</a:t>
            </a:r>
            <a:endParaRPr lang="en-US" cap="small" dirty="0"/>
          </a:p>
        </p:txBody>
      </p:sp>
      <p:sp>
        <p:nvSpPr>
          <p:cNvPr id="11" name="TextBox 10"/>
          <p:cNvSpPr txBox="1"/>
          <p:nvPr/>
        </p:nvSpPr>
        <p:spPr>
          <a:xfrm>
            <a:off x="3479800" y="3200400"/>
            <a:ext cx="23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Goal 2</a:t>
            </a:r>
            <a:endParaRPr lang="en-US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6438900" y="3200400"/>
            <a:ext cx="239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Goal 3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3080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31840"/>
      </a:dk2>
      <a:lt2>
        <a:srgbClr val="C3C3C3"/>
      </a:lt2>
      <a:accent1>
        <a:srgbClr val="6C167E"/>
      </a:accent1>
      <a:accent2>
        <a:srgbClr val="13184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983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Scheels</dc:creator>
  <cp:lastModifiedBy>Shannon Scheels</cp:lastModifiedBy>
  <cp:revision>21</cp:revision>
  <dcterms:created xsi:type="dcterms:W3CDTF">2020-03-18T16:52:37Z</dcterms:created>
  <dcterms:modified xsi:type="dcterms:W3CDTF">2020-03-20T14:41:17Z</dcterms:modified>
</cp:coreProperties>
</file>